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</p:sldIdLst>
  <p:sldSz cx="12192000" cy="6858000"/>
  <p:notesSz cx="6858000" cy="9144000"/>
  <p:embeddedFontLst>
    <p:embeddedFont>
      <p:font typeface="AA Zuehlke" panose="02000503060000020004" pitchFamily="2" charset="0"/>
      <p:regular r:id="rId23"/>
      <p:italic r:id="rId24"/>
    </p:embeddedFont>
  </p:embeddedFontLst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>
        <p:scale>
          <a:sx n="100" d="100"/>
          <a:sy n="100" d="100"/>
        </p:scale>
        <p:origin x="60" y="78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11.07.2019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Microsoft%20VS%20Code\Code.exe" TargetMode="External"/><Relationship Id="rId2" Type="http://schemas.openxmlformats.org/officeDocument/2006/relationships/hyperlink" Target="https://github.com/ChristianEder/pulumi-structurizr-i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207568" y="2924944"/>
            <a:ext cx="2160000" cy="2160000"/>
            <a:chOff x="671026" y="2924944"/>
            <a:chExt cx="2160000" cy="2160000"/>
          </a:xfrm>
        </p:grpSpPr>
        <p:sp>
          <p:nvSpPr>
            <p:cNvPr id="6" name="Oval 5"/>
            <p:cNvSpPr/>
            <p:nvPr/>
          </p:nvSpPr>
          <p:spPr>
            <a:xfrm>
              <a:off x="671026" y="2924944"/>
              <a:ext cx="2160000" cy="216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200" dirty="0" err="1">
                <a:latin typeface="AA Zuehlke" pitchFamily="2" charset="0"/>
              </a:endParaRPr>
            </a:p>
          </p:txBody>
        </p:sp>
        <p:pic>
          <p:nvPicPr>
            <p:cNvPr id="7" name="Picture 4" descr="Bildergebnis für Jav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664" y="3167765"/>
              <a:ext cx="402724" cy="73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rhymeservicesllp.com/images/dotnet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372" y="3897192"/>
              <a:ext cx="1135309" cy="465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48870" y="4436666"/>
              <a:ext cx="2028429" cy="4280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400" dirty="0">
                  <a:latin typeface="AA Zuehlke" pitchFamily="2" charset="0"/>
                </a:rPr>
                <a:t>Coded architecture</a:t>
              </a:r>
            </a:p>
            <a:p>
              <a:pPr algn="ctr"/>
              <a:r>
                <a:rPr lang="en-GB" sz="1400" dirty="0">
                  <a:latin typeface="AA Zuehlke" pitchFamily="2" charset="0"/>
                </a:rPr>
                <a:t>model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05190" y="1448662"/>
            <a:ext cx="2160000" cy="2160000"/>
            <a:chOff x="3568648" y="1448662"/>
            <a:chExt cx="2160000" cy="2160000"/>
          </a:xfrm>
        </p:grpSpPr>
        <p:sp>
          <p:nvSpPr>
            <p:cNvPr id="11" name="Oval 10"/>
            <p:cNvSpPr/>
            <p:nvPr/>
          </p:nvSpPr>
          <p:spPr>
            <a:xfrm>
              <a:off x="3568648" y="1448662"/>
              <a:ext cx="2160000" cy="216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200" dirty="0" err="1">
                <a:latin typeface="AA Zuehlke" pitchFamily="2" charset="0"/>
              </a:endParaRPr>
            </a:p>
          </p:txBody>
        </p:sp>
        <p:pic>
          <p:nvPicPr>
            <p:cNvPr id="12" name="Picture 8" descr="https://avatars7.githubusercontent.com/u/7525795?v=4&amp;s=4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737" y="220899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625558" y="2864438"/>
              <a:ext cx="2028429" cy="4280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400" dirty="0">
                  <a:latin typeface="AA Zuehlke" pitchFamily="2" charset="0"/>
                </a:rPr>
                <a:t>SDK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95029" y="2924944"/>
            <a:ext cx="2160000" cy="2160000"/>
            <a:chOff x="6258487" y="2924944"/>
            <a:chExt cx="2160000" cy="2160000"/>
          </a:xfrm>
        </p:grpSpPr>
        <p:sp>
          <p:nvSpPr>
            <p:cNvPr id="15" name="Oval 14"/>
            <p:cNvSpPr/>
            <p:nvPr/>
          </p:nvSpPr>
          <p:spPr>
            <a:xfrm>
              <a:off x="6258487" y="2924944"/>
              <a:ext cx="2160000" cy="216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200" dirty="0" err="1">
                <a:latin typeface="AA Zuehlke" pitchFamily="2" charset="0"/>
              </a:endParaRPr>
            </a:p>
          </p:txBody>
        </p:sp>
        <p:pic>
          <p:nvPicPr>
            <p:cNvPr id="16" name="Picture 8" descr="https://avatars7.githubusercontent.com/u/7525795?v=4&amp;s=4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488" y="3678456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324273" y="4326456"/>
              <a:ext cx="2028429" cy="4280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400" dirty="0">
                  <a:latin typeface="AA Zuehlke" pitchFamily="2" charset="0"/>
                </a:rPr>
                <a:t>API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05190" y="4293662"/>
            <a:ext cx="2161837" cy="2160000"/>
            <a:chOff x="3568648" y="4293662"/>
            <a:chExt cx="2161837" cy="2160000"/>
          </a:xfrm>
        </p:grpSpPr>
        <p:sp>
          <p:nvSpPr>
            <p:cNvPr id="19" name="Oval 18"/>
            <p:cNvSpPr/>
            <p:nvPr/>
          </p:nvSpPr>
          <p:spPr>
            <a:xfrm>
              <a:off x="3568648" y="4293662"/>
              <a:ext cx="2160000" cy="216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200" dirty="0" err="1">
                <a:latin typeface="AA Zuehlke" pitchFamily="2" charset="0"/>
              </a:endParaRPr>
            </a:p>
          </p:txBody>
        </p:sp>
        <p:pic>
          <p:nvPicPr>
            <p:cNvPr id="20" name="Picture 10" descr="Bildergebnis für confluenc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652" y="501366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avatars7.githubusercontent.com/u/7525795?v=4&amp;s=4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469" y="5049662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702056" y="5733662"/>
              <a:ext cx="2028429" cy="4280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400" dirty="0">
                  <a:latin typeface="AA Zuehlke" pitchFamily="2" charset="0"/>
                </a:rPr>
                <a:t>Web App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58165" y="2208990"/>
            <a:ext cx="1817622" cy="914400"/>
            <a:chOff x="1721623" y="2208990"/>
            <a:chExt cx="1817622" cy="914400"/>
          </a:xfrm>
        </p:grpSpPr>
        <p:cxnSp>
          <p:nvCxnSpPr>
            <p:cNvPr id="24" name="Curved Connector 23"/>
            <p:cNvCxnSpPr>
              <a:stCxn id="6" idx="0"/>
              <a:endCxn id="11" idx="2"/>
            </p:cNvCxnSpPr>
            <p:nvPr/>
          </p:nvCxnSpPr>
          <p:spPr>
            <a:xfrm rot="5400000" flipH="1" flipV="1">
              <a:off x="2432293" y="1817992"/>
              <a:ext cx="396282" cy="1817622"/>
            </a:xfrm>
            <a:prstGeom prst="curvedConnector2">
              <a:avLst/>
            </a:prstGeom>
            <a:ln w="222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168593" y="2208990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GB" sz="2200" dirty="0">
                  <a:latin typeface="AA Zuehlke" pitchFamily="2" charset="0"/>
                </a:rPr>
                <a:t>Code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65190" y="2208270"/>
            <a:ext cx="1580436" cy="914400"/>
            <a:chOff x="5699245" y="2208270"/>
            <a:chExt cx="1609839" cy="914400"/>
          </a:xfrm>
        </p:grpSpPr>
        <p:cxnSp>
          <p:nvCxnSpPr>
            <p:cNvPr id="27" name="Curved Connector 26"/>
            <p:cNvCxnSpPr>
              <a:stCxn id="11" idx="6"/>
              <a:endCxn id="15" idx="0"/>
            </p:cNvCxnSpPr>
            <p:nvPr/>
          </p:nvCxnSpPr>
          <p:spPr>
            <a:xfrm>
              <a:off x="5699245" y="2528662"/>
              <a:ext cx="1609839" cy="396282"/>
            </a:xfrm>
            <a:prstGeom prst="curvedConnector2">
              <a:avLst/>
            </a:prstGeom>
            <a:ln w="222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00658" y="2208270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GB" sz="2200" dirty="0">
                  <a:latin typeface="AA Zuehlke" pitchFamily="2" charset="0"/>
                </a:rPr>
                <a:t>Persist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94593" y="5084945"/>
            <a:ext cx="1551033" cy="1145852"/>
            <a:chOff x="5699245" y="5084945"/>
            <a:chExt cx="1609839" cy="1145852"/>
          </a:xfrm>
        </p:grpSpPr>
        <p:cxnSp>
          <p:nvCxnSpPr>
            <p:cNvPr id="30" name="Curved Connector 29"/>
            <p:cNvCxnSpPr>
              <a:stCxn id="15" idx="4"/>
              <a:endCxn id="19" idx="6"/>
            </p:cNvCxnSpPr>
            <p:nvPr/>
          </p:nvCxnSpPr>
          <p:spPr>
            <a:xfrm rot="5400000">
              <a:off x="6359806" y="4424384"/>
              <a:ext cx="288718" cy="1609839"/>
            </a:xfrm>
            <a:prstGeom prst="curvedConnector2">
              <a:avLst/>
            </a:prstGeom>
            <a:ln w="222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36048" y="5316397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GB" sz="2200" dirty="0">
                  <a:latin typeface="AA Zuehlke" pitchFamily="2" charset="0"/>
                </a:rPr>
                <a:t>Visualize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58165" y="5084944"/>
            <a:ext cx="1817622" cy="1134619"/>
            <a:chOff x="1721623" y="5084944"/>
            <a:chExt cx="1817622" cy="1134619"/>
          </a:xfrm>
        </p:grpSpPr>
        <p:cxnSp>
          <p:nvCxnSpPr>
            <p:cNvPr id="33" name="Curved Connector 32"/>
            <p:cNvCxnSpPr>
              <a:stCxn id="19" idx="2"/>
              <a:endCxn id="6" idx="4"/>
            </p:cNvCxnSpPr>
            <p:nvPr/>
          </p:nvCxnSpPr>
          <p:spPr>
            <a:xfrm rot="10800000">
              <a:off x="1721623" y="5084944"/>
              <a:ext cx="1817622" cy="288718"/>
            </a:xfrm>
            <a:prstGeom prst="curvedConnector2">
              <a:avLst/>
            </a:prstGeom>
            <a:ln w="222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114249" y="5305163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GB" sz="2200" dirty="0">
                  <a:latin typeface="AA Zuehlke" pitchFamily="2" charset="0"/>
                </a:rPr>
                <a:t>Explore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3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2"/>
              </a:rPr>
              <a:t>https://github.com/ChristianEder/pulumi-structurizr-iot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2050" name="Picture 2" descr="Bildergebnis fÃ¼r vs code icon">
            <a:hlinkClick r:id="rId3" action="ppaction://hlinkfile"/>
            <a:extLst>
              <a:ext uri="{FF2B5EF4-FFF2-40B4-BE49-F238E27FC236}">
                <a16:creationId xmlns:a16="http://schemas.microsoft.com/office/drawing/2014/main" id="{BAC88BA9-1688-45E3-9962-D5F81690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00506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533</Words>
  <Application>Microsoft Office PowerPoint</Application>
  <PresentationFormat>Widescreen</PresentationFormat>
  <Paragraphs>140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Arial</vt:lpstr>
      <vt:lpstr>AA Zuehlke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Simon Browns Structurizr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79</cp:revision>
  <dcterms:created xsi:type="dcterms:W3CDTF">2018-01-18T05:59:32Z</dcterms:created>
  <dcterms:modified xsi:type="dcterms:W3CDTF">2019-07-11T11:53:46Z</dcterms:modified>
</cp:coreProperties>
</file>